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photoAlbum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CFDF-FBEF-4F38-A950-F5B6DA31DD8C}" type="datetimeFigureOut">
              <a:rPr kumimoji="1" lang="ja-JP" altLang="en-US" smtClean="0"/>
              <a:t>2018/10/5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507FA-F87A-424F-949D-56DEE58B8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24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CFDF-FBEF-4F38-A950-F5B6DA31DD8C}" type="datetimeFigureOut">
              <a:rPr kumimoji="1" lang="ja-JP" altLang="en-US" smtClean="0"/>
              <a:t>2018/10/5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507FA-F87A-424F-949D-56DEE58B8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02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CFDF-FBEF-4F38-A950-F5B6DA31DD8C}" type="datetimeFigureOut">
              <a:rPr kumimoji="1" lang="ja-JP" altLang="en-US" smtClean="0"/>
              <a:t>2018/10/5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507FA-F87A-424F-949D-56DEE58B8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19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CFDF-FBEF-4F38-A950-F5B6DA31DD8C}" type="datetimeFigureOut">
              <a:rPr kumimoji="1" lang="ja-JP" altLang="en-US" smtClean="0"/>
              <a:t>2018/10/5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507FA-F87A-424F-949D-56DEE58B8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912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CFDF-FBEF-4F38-A950-F5B6DA31DD8C}" type="datetimeFigureOut">
              <a:rPr kumimoji="1" lang="ja-JP" altLang="en-US" smtClean="0"/>
              <a:t>2018/10/5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507FA-F87A-424F-949D-56DEE58B8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7802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CFDF-FBEF-4F38-A950-F5B6DA31DD8C}" type="datetimeFigureOut">
              <a:rPr kumimoji="1" lang="ja-JP" altLang="en-US" smtClean="0"/>
              <a:t>2018/10/5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507FA-F87A-424F-949D-56DEE58B8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206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CFDF-FBEF-4F38-A950-F5B6DA31DD8C}" type="datetimeFigureOut">
              <a:rPr kumimoji="1" lang="ja-JP" altLang="en-US" smtClean="0"/>
              <a:t>2018/10/5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507FA-F87A-424F-949D-56DEE58B8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8785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CFDF-FBEF-4F38-A950-F5B6DA31DD8C}" type="datetimeFigureOut">
              <a:rPr kumimoji="1" lang="ja-JP" altLang="en-US" smtClean="0"/>
              <a:t>2018/10/5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507FA-F87A-424F-949D-56DEE58B8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55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CFDF-FBEF-4F38-A950-F5B6DA31DD8C}" type="datetimeFigureOut">
              <a:rPr kumimoji="1" lang="ja-JP" altLang="en-US" smtClean="0"/>
              <a:t>2018/10/5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507FA-F87A-424F-949D-56DEE58B8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0746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CFDF-FBEF-4F38-A950-F5B6DA31DD8C}" type="datetimeFigureOut">
              <a:rPr kumimoji="1" lang="ja-JP" altLang="en-US" smtClean="0"/>
              <a:t>2018/10/5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507FA-F87A-424F-949D-56DEE58B8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363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CFDF-FBEF-4F38-A950-F5B6DA31DD8C}" type="datetimeFigureOut">
              <a:rPr kumimoji="1" lang="ja-JP" altLang="en-US" smtClean="0"/>
              <a:t>2018/10/5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507FA-F87A-424F-949D-56DEE58B8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5152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CCFDF-FBEF-4F38-A950-F5B6DA31DD8C}" type="datetimeFigureOut">
              <a:rPr kumimoji="1" lang="ja-JP" altLang="en-US" smtClean="0"/>
              <a:t>2018/10/5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507FA-F87A-424F-949D-56DEE58B8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105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48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88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72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40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42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26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41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91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06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3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72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92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43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50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81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77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64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4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スライド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90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画面に合わせる (4:3)</PresentationFormat>
  <Paragraphs>0</Paragraphs>
  <Slides>20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6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Owner</dc:creator>
  <cp:lastModifiedBy>Owner</cp:lastModifiedBy>
  <cp:revision>1</cp:revision>
  <dcterms:created xsi:type="dcterms:W3CDTF">2018-10-05T05:50:20Z</dcterms:created>
  <dcterms:modified xsi:type="dcterms:W3CDTF">2018-10-05T05:50:58Z</dcterms:modified>
</cp:coreProperties>
</file>